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0" autoAdjust="0"/>
  </p:normalViewPr>
  <p:slideViewPr>
    <p:cSldViewPr>
      <p:cViewPr varScale="1">
        <p:scale>
          <a:sx n="77" d="100"/>
          <a:sy n="77" d="100"/>
        </p:scale>
        <p:origin x="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" t="-4630" r="-4124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D25F8-8A11-4506-B5BB-5F66ACDF7E40}"/>
              </a:ext>
            </a:extLst>
          </p:cNvPr>
          <p:cNvSpPr/>
          <p:nvPr/>
        </p:nvSpPr>
        <p:spPr>
          <a:xfrm>
            <a:off x="1143000" y="6819900"/>
            <a:ext cx="7772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G" sz="4800" dirty="0">
                <a:solidFill>
                  <a:schemeClr val="tx1"/>
                </a:solidFill>
              </a:rPr>
              <a:t>Adegbite Ayoade Abel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6" t="-733" r="-366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" r="-1099" b="-858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9" t="-1095" b="-93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5" r="-3740" b="-2705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167824"/>
          </a:xfrm>
          <a:custGeom>
            <a:avLst/>
            <a:gdLst/>
            <a:ahLst/>
            <a:cxnLst/>
            <a:rect l="l" t="t" r="r" b="b"/>
            <a:pathLst>
              <a:path w="18288000" h="10167824">
                <a:moveTo>
                  <a:pt x="0" y="0"/>
                </a:moveTo>
                <a:lnTo>
                  <a:pt x="18288000" y="0"/>
                </a:lnTo>
                <a:lnTo>
                  <a:pt x="18288000" y="10167824"/>
                </a:lnTo>
                <a:lnTo>
                  <a:pt x="0" y="10167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5" t="-1438" b="-588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5" t="-396" b="-149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3" t="-2906" r="-1453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t="-469" r="-234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3814"/>
          </a:xfrm>
          <a:custGeom>
            <a:avLst/>
            <a:gdLst/>
            <a:ahLst/>
            <a:cxnLst/>
            <a:rect l="l" t="t" r="r" b="b"/>
            <a:pathLst>
              <a:path w="18288000" h="10443814">
                <a:moveTo>
                  <a:pt x="0" y="0"/>
                </a:moveTo>
                <a:lnTo>
                  <a:pt x="18288000" y="0"/>
                </a:lnTo>
                <a:lnTo>
                  <a:pt x="18288000" y="10443814"/>
                </a:lnTo>
                <a:lnTo>
                  <a:pt x="0" y="10443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2" t="-2546" r="-1087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6" t="-6783" r="-5467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" r="-6203" b="-5121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2" t="-1671" b="-1671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" t="-1056" r="-581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" r="-2352" b="-3386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6" t="-4543" r="-2246"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</Words>
  <Application>Microsoft Macintosh PowerPoint</Application>
  <PresentationFormat>Custom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Ayoade Adegbite</cp:lastModifiedBy>
  <cp:revision>2</cp:revision>
  <dcterms:created xsi:type="dcterms:W3CDTF">2006-08-16T00:00:00Z</dcterms:created>
  <dcterms:modified xsi:type="dcterms:W3CDTF">2024-08-26T20:32:48Z</dcterms:modified>
  <dc:identifier>DAGO4A6XCMc</dc:identifier>
</cp:coreProperties>
</file>